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62" r:id="rId3"/>
    <p:sldId id="258" r:id="rId4"/>
    <p:sldId id="257" r:id="rId5"/>
  </p:sldIdLst>
  <p:sldSz cx="15238413" cy="8002588"/>
  <p:notesSz cx="6858000" cy="9144000"/>
  <p:defaultTextStyle>
    <a:defPPr>
      <a:defRPr lang="nl-BE"/>
    </a:defPPr>
    <a:lvl1pPr marL="0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1pPr>
    <a:lvl2pPr marL="557784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2pPr>
    <a:lvl3pPr marL="1115568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3pPr>
    <a:lvl4pPr marL="1673352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4pPr>
    <a:lvl5pPr marL="2231136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5pPr>
    <a:lvl6pPr marL="2788920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6pPr>
    <a:lvl7pPr marL="3346704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7pPr>
    <a:lvl8pPr marL="3904488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8pPr>
    <a:lvl9pPr marL="4462272" algn="l" defTabSz="1115568" rtl="0" eaLnBrk="1" latinLnBrk="0" hangingPunct="1">
      <a:defRPr sz="21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/>
    <p:restoredTop sz="94636"/>
  </p:normalViewPr>
  <p:slideViewPr>
    <p:cSldViewPr snapToGrid="0" snapToObjects="1">
      <p:cViewPr varScale="1">
        <p:scale>
          <a:sx n="70" d="100"/>
          <a:sy n="70" d="100"/>
        </p:scale>
        <p:origin x="4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Image lef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9BF358-6C32-9748-9282-796A381B07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32475" y="-108489"/>
            <a:ext cx="9624099" cy="8229601"/>
          </a:xfrm>
          <a:custGeom>
            <a:avLst/>
            <a:gdLst>
              <a:gd name="connsiteX0" fmla="*/ 0 w 10841038"/>
              <a:gd name="connsiteY0" fmla="*/ 0 h 8401050"/>
              <a:gd name="connsiteX1" fmla="*/ 10841038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  <a:gd name="connsiteX0" fmla="*/ 0 w 10841038"/>
              <a:gd name="connsiteY0" fmla="*/ 0 h 8401050"/>
              <a:gd name="connsiteX1" fmla="*/ 8640279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1038" h="8401050">
                <a:moveTo>
                  <a:pt x="0" y="0"/>
                </a:moveTo>
                <a:lnTo>
                  <a:pt x="8640279" y="0"/>
                </a:lnTo>
                <a:lnTo>
                  <a:pt x="10841038" y="8401050"/>
                </a:lnTo>
                <a:lnTo>
                  <a:pt x="0" y="84010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275150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19489" y="-107950"/>
            <a:ext cx="10539332" cy="8245098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35707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92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22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1067013" rtl="0" eaLnBrk="1" latinLnBrk="0" hangingPunct="1">
        <a:lnSpc>
          <a:spcPct val="90000"/>
        </a:lnSpc>
        <a:spcBef>
          <a:spcPct val="0"/>
        </a:spcBef>
        <a:buNone/>
        <a:defRPr sz="51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53" indent="-266753" algn="l" defTabSz="1067013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26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2pPr>
      <a:lvl3pPr marL="133376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4" kern="1200">
          <a:solidFill>
            <a:schemeClr val="tx1"/>
          </a:solidFill>
          <a:latin typeface="+mn-lt"/>
          <a:ea typeface="+mn-ea"/>
          <a:cs typeface="+mn-cs"/>
        </a:defRPr>
      </a:lvl3pPr>
      <a:lvl4pPr marL="186727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78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428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79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130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80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50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01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02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53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104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454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805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410561" y="566057"/>
            <a:ext cx="13305439" cy="3017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bg1"/>
                </a:solidFill>
              </a:rPr>
              <a:t>GUIDELINES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</a:p>
          <a:p>
            <a:r>
              <a:rPr lang="en-US" sz="4800" dirty="0">
                <a:solidFill>
                  <a:schemeClr val="bg1"/>
                </a:solidFill>
              </a:rPr>
              <a:t>How to create a Facebook LINK POST (single image) using this template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600349" y="3744169"/>
            <a:ext cx="13986508" cy="3261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1"/>
                </a:solidFill>
              </a:rPr>
              <a:t>Install Font </a:t>
            </a:r>
            <a:r>
              <a:rPr lang="en-US" sz="2800" dirty="0">
                <a:solidFill>
                  <a:schemeClr val="bg1"/>
                </a:solidFill>
              </a:rPr>
              <a:t>‘</a:t>
            </a:r>
            <a:r>
              <a:rPr lang="en-US" sz="2800" dirty="0" err="1">
                <a:solidFill>
                  <a:schemeClr val="bg1"/>
                </a:solidFill>
              </a:rPr>
              <a:t>Amatic</a:t>
            </a:r>
            <a:r>
              <a:rPr lang="en-US" sz="2800" dirty="0">
                <a:solidFill>
                  <a:schemeClr val="bg1"/>
                </a:solidFill>
              </a:rPr>
              <a:t> SC’ on your PC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1"/>
                </a:solidFill>
              </a:rPr>
              <a:t>Enter</a:t>
            </a:r>
            <a:r>
              <a:rPr lang="en-US" sz="2800" dirty="0">
                <a:solidFill>
                  <a:schemeClr val="bg1"/>
                </a:solidFill>
              </a:rPr>
              <a:t> the desired texts into the fields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1"/>
                </a:solidFill>
              </a:rPr>
              <a:t>Insert</a:t>
            </a:r>
            <a:r>
              <a:rPr lang="en-US" sz="2800" dirty="0">
                <a:solidFill>
                  <a:schemeClr val="bg1"/>
                </a:solidFill>
              </a:rPr>
              <a:t> the image of the recipe or product you wish to feature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bg1"/>
                </a:solidFill>
              </a:rPr>
              <a:t>Pick</a:t>
            </a:r>
            <a:r>
              <a:rPr lang="en-US" sz="2800" dirty="0">
                <a:solidFill>
                  <a:schemeClr val="bg1"/>
                </a:solidFill>
              </a:rPr>
              <a:t> the slide you wish to make an image -&gt; Go to </a:t>
            </a:r>
            <a:r>
              <a:rPr lang="en-US" sz="2800" b="1" dirty="0">
                <a:solidFill>
                  <a:schemeClr val="bg1"/>
                </a:solidFill>
              </a:rPr>
              <a:t>File</a:t>
            </a:r>
            <a:r>
              <a:rPr lang="en-US" sz="2800" dirty="0">
                <a:solidFill>
                  <a:schemeClr val="bg1"/>
                </a:solidFill>
              </a:rPr>
              <a:t> -&gt; </a:t>
            </a:r>
            <a:r>
              <a:rPr lang="en-US" sz="2800" b="1" dirty="0">
                <a:solidFill>
                  <a:schemeClr val="bg1"/>
                </a:solidFill>
              </a:rPr>
              <a:t>Save As </a:t>
            </a:r>
            <a:r>
              <a:rPr lang="en-US" sz="2800" dirty="0">
                <a:solidFill>
                  <a:schemeClr val="bg1"/>
                </a:solidFill>
              </a:rPr>
              <a:t>-&gt; Choose JPEG -&gt; </a:t>
            </a:r>
            <a:r>
              <a:rPr lang="en-US" sz="2800" b="1" dirty="0">
                <a:solidFill>
                  <a:schemeClr val="bg1"/>
                </a:solidFill>
              </a:rPr>
              <a:t>Save</a:t>
            </a:r>
            <a:r>
              <a:rPr lang="en-US" sz="2800" dirty="0">
                <a:solidFill>
                  <a:schemeClr val="bg1"/>
                </a:solidFill>
              </a:rPr>
              <a:t> (using Just One Slide option)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bg1"/>
                </a:solidFill>
              </a:rPr>
              <a:t>Saved Image is </a:t>
            </a:r>
            <a:r>
              <a:rPr lang="en-US" sz="2800" b="1" dirty="0">
                <a:solidFill>
                  <a:schemeClr val="bg1"/>
                </a:solidFill>
              </a:rPr>
              <a:t>ready</a:t>
            </a:r>
            <a:r>
              <a:rPr lang="en-US" sz="2800" dirty="0">
                <a:solidFill>
                  <a:schemeClr val="bg1"/>
                </a:solidFill>
              </a:rPr>
              <a:t> to be published on your Facebook account </a:t>
            </a: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A5AFD2-831C-6044-A262-21ADC7D93571}"/>
              </a:ext>
            </a:extLst>
          </p:cNvPr>
          <p:cNvSpPr txBox="1"/>
          <p:nvPr/>
        </p:nvSpPr>
        <p:spPr>
          <a:xfrm>
            <a:off x="934202" y="4759440"/>
            <a:ext cx="11266887" cy="2919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0"/>
              </a:lnSpc>
            </a:pPr>
            <a:r>
              <a:rPr lang="nl-BE" sz="12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Wishing you a delicious and magical Holiday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6BA8AC-DEC8-A843-9001-E60991005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6349" y="25246"/>
            <a:ext cx="18429446" cy="397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4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E2FDE58-50F0-9847-B9A0-2BE8E1DB6505}"/>
              </a:ext>
            </a:extLst>
          </p:cNvPr>
          <p:cNvSpPr txBox="1"/>
          <p:nvPr/>
        </p:nvSpPr>
        <p:spPr>
          <a:xfrm>
            <a:off x="9525390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Wishing you a delicious and </a:t>
            </a:r>
            <a:b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</a:b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magical Holiday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A42584-80FF-D84D-B4B0-98DB45683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373A87-C267-B748-82BC-6F52A967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582" y="-178767"/>
            <a:ext cx="5013570" cy="40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E9281F-2BED-8E4E-8F99-E1CDE3813C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58973" y="-107950"/>
            <a:ext cx="10539332" cy="8245098"/>
          </a:xfrm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D0F15-1FD0-AE41-B1CE-16AA9FE4E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43" y="-1350474"/>
            <a:ext cx="3791773" cy="5283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4381D-94EF-5947-BC10-20BEB37ADBF8}"/>
              </a:ext>
            </a:extLst>
          </p:cNvPr>
          <p:cNvSpPr txBox="1"/>
          <p:nvPr/>
        </p:nvSpPr>
        <p:spPr>
          <a:xfrm>
            <a:off x="415245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Wishing you a delicious and </a:t>
            </a:r>
            <a:b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</a:b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magical Holiday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AF84A5-EB55-47E1-A094-7B1615FACD91}"/>
</file>

<file path=customXml/itemProps2.xml><?xml version="1.0" encoding="utf-8"?>
<ds:datastoreItem xmlns:ds="http://schemas.openxmlformats.org/officeDocument/2006/customXml" ds:itemID="{31768B04-351E-4358-A933-425BA550E229}"/>
</file>

<file path=customXml/itemProps3.xml><?xml version="1.0" encoding="utf-8"?>
<ds:datastoreItem xmlns:ds="http://schemas.openxmlformats.org/officeDocument/2006/customXml" ds:itemID="{C3A7B815-3D58-4F1D-935A-1976FC5B4D8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105</Words>
  <Application>Microsoft Office PowerPoint</Application>
  <PresentationFormat>Custom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Amatic SC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Van Bylen Kateryna</cp:lastModifiedBy>
  <cp:revision>34</cp:revision>
  <dcterms:created xsi:type="dcterms:W3CDTF">2021-03-31T15:02:15Z</dcterms:created>
  <dcterms:modified xsi:type="dcterms:W3CDTF">2021-07-02T09:13:50Z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