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sldIdLst>
    <p:sldId id="259" r:id="rId2"/>
    <p:sldId id="258" r:id="rId3"/>
    <p:sldId id="260" r:id="rId4"/>
    <p:sldId id="257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2"/>
    <p:restoredTop sz="94558"/>
  </p:normalViewPr>
  <p:slideViewPr>
    <p:cSldViewPr snapToGrid="0" snapToObjects="1">
      <p:cViewPr varScale="1">
        <p:scale>
          <a:sx n="54" d="100"/>
          <a:sy n="54" d="100"/>
        </p:scale>
        <p:origin x="212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ta Post - Left-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85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ta Post - Central image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94A6D3-0839-A340-AE46-74A2070C38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4413" y="-149901"/>
            <a:ext cx="10073908" cy="10583055"/>
          </a:xfrm>
          <a:custGeom>
            <a:avLst/>
            <a:gdLst>
              <a:gd name="connsiteX0" fmla="*/ 0 w 10073908"/>
              <a:gd name="connsiteY0" fmla="*/ 10568065 h 10568065"/>
              <a:gd name="connsiteX1" fmla="*/ 2518477 w 10073908"/>
              <a:gd name="connsiteY1" fmla="*/ 0 h 10568065"/>
              <a:gd name="connsiteX2" fmla="*/ 10073908 w 10073908"/>
              <a:gd name="connsiteY2" fmla="*/ 0 h 10568065"/>
              <a:gd name="connsiteX3" fmla="*/ 7555431 w 10073908"/>
              <a:gd name="connsiteY3" fmla="*/ 10568065 h 10568065"/>
              <a:gd name="connsiteX4" fmla="*/ 0 w 10073908"/>
              <a:gd name="connsiteY4" fmla="*/ 10568065 h 10568065"/>
              <a:gd name="connsiteX0" fmla="*/ 0 w 10073908"/>
              <a:gd name="connsiteY0" fmla="*/ 10583055 h 10583055"/>
              <a:gd name="connsiteX1" fmla="*/ 749638 w 10073908"/>
              <a:gd name="connsiteY1" fmla="*/ 0 h 10583055"/>
              <a:gd name="connsiteX2" fmla="*/ 10073908 w 10073908"/>
              <a:gd name="connsiteY2" fmla="*/ 14990 h 10583055"/>
              <a:gd name="connsiteX3" fmla="*/ 7555431 w 10073908"/>
              <a:gd name="connsiteY3" fmla="*/ 10583055 h 10583055"/>
              <a:gd name="connsiteX4" fmla="*/ 0 w 10073908"/>
              <a:gd name="connsiteY4" fmla="*/ 10583055 h 10583055"/>
              <a:gd name="connsiteX0" fmla="*/ 0 w 10073908"/>
              <a:gd name="connsiteY0" fmla="*/ 10583055 h 10583055"/>
              <a:gd name="connsiteX1" fmla="*/ 749638 w 10073908"/>
              <a:gd name="connsiteY1" fmla="*/ 0 h 10583055"/>
              <a:gd name="connsiteX2" fmla="*/ 10073908 w 10073908"/>
              <a:gd name="connsiteY2" fmla="*/ 14990 h 10583055"/>
              <a:gd name="connsiteX3" fmla="*/ 9534132 w 10073908"/>
              <a:gd name="connsiteY3" fmla="*/ 10583055 h 10583055"/>
              <a:gd name="connsiteX4" fmla="*/ 0 w 10073908"/>
              <a:gd name="connsiteY4" fmla="*/ 10583055 h 10583055"/>
              <a:gd name="connsiteX0" fmla="*/ 0 w 10073908"/>
              <a:gd name="connsiteY0" fmla="*/ 10583055 h 10583055"/>
              <a:gd name="connsiteX1" fmla="*/ 629716 w 10073908"/>
              <a:gd name="connsiteY1" fmla="*/ 0 h 10583055"/>
              <a:gd name="connsiteX2" fmla="*/ 10073908 w 10073908"/>
              <a:gd name="connsiteY2" fmla="*/ 14990 h 10583055"/>
              <a:gd name="connsiteX3" fmla="*/ 9534132 w 10073908"/>
              <a:gd name="connsiteY3" fmla="*/ 10583055 h 10583055"/>
              <a:gd name="connsiteX4" fmla="*/ 0 w 10073908"/>
              <a:gd name="connsiteY4" fmla="*/ 10583055 h 1058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3908" h="10583055">
                <a:moveTo>
                  <a:pt x="0" y="10583055"/>
                </a:moveTo>
                <a:lnTo>
                  <a:pt x="629716" y="0"/>
                </a:lnTo>
                <a:lnTo>
                  <a:pt x="10073908" y="14990"/>
                </a:lnTo>
                <a:lnTo>
                  <a:pt x="9534132" y="10583055"/>
                </a:lnTo>
                <a:lnTo>
                  <a:pt x="0" y="105830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237133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c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26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90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8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2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77" r:id="rId3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929CE0BB-A035-40D3-AFD4-CE3CEFD247C2}"/>
              </a:ext>
            </a:extLst>
          </p:cNvPr>
          <p:cNvSpPr txBox="1">
            <a:spLocks/>
          </p:cNvSpPr>
          <p:nvPr/>
        </p:nvSpPr>
        <p:spPr>
          <a:xfrm>
            <a:off x="410561" y="379964"/>
            <a:ext cx="10047889" cy="4115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GUIDELINES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How to create Instagram &amp; Facebook posts (Carousel / multiple-image style) using this template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C12DE82-8844-4657-92FD-D8CC5F70B7FD}"/>
              </a:ext>
            </a:extLst>
          </p:cNvPr>
          <p:cNvSpPr txBox="1">
            <a:spLocks/>
          </p:cNvSpPr>
          <p:nvPr/>
        </p:nvSpPr>
        <p:spPr>
          <a:xfrm>
            <a:off x="600349" y="4495282"/>
            <a:ext cx="9021321" cy="4448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chemeClr val="bg1"/>
                </a:solidFill>
              </a:rPr>
              <a:t>Install Font </a:t>
            </a:r>
            <a:r>
              <a:rPr lang="en-US" sz="3200" dirty="0">
                <a:solidFill>
                  <a:schemeClr val="bg1"/>
                </a:solidFill>
              </a:rPr>
              <a:t>‘</a:t>
            </a:r>
            <a:r>
              <a:rPr lang="en-US" sz="3200" dirty="0" err="1">
                <a:solidFill>
                  <a:schemeClr val="bg1"/>
                </a:solidFill>
              </a:rPr>
              <a:t>Amatic</a:t>
            </a:r>
            <a:r>
              <a:rPr lang="en-US" sz="3200" dirty="0">
                <a:solidFill>
                  <a:schemeClr val="bg1"/>
                </a:solidFill>
              </a:rPr>
              <a:t> SC’ on your PC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chemeClr val="bg1"/>
                </a:solidFill>
              </a:rPr>
              <a:t>Enter</a:t>
            </a:r>
            <a:r>
              <a:rPr lang="en-US" sz="3200" dirty="0">
                <a:solidFill>
                  <a:schemeClr val="bg1"/>
                </a:solidFill>
              </a:rPr>
              <a:t> the desired texts into the fields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chemeClr val="bg1"/>
                </a:solidFill>
              </a:rPr>
              <a:t>Insert</a:t>
            </a:r>
            <a:r>
              <a:rPr lang="en-US" sz="3200" dirty="0">
                <a:solidFill>
                  <a:schemeClr val="bg1"/>
                </a:solidFill>
              </a:rPr>
              <a:t> the image of the recipe or product you wish to feature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</a:rPr>
              <a:t>Go to </a:t>
            </a:r>
            <a:r>
              <a:rPr lang="en-US" sz="3200" b="1" dirty="0">
                <a:solidFill>
                  <a:schemeClr val="bg1"/>
                </a:solidFill>
              </a:rPr>
              <a:t>File</a:t>
            </a:r>
            <a:r>
              <a:rPr lang="en-US" sz="3200" dirty="0">
                <a:solidFill>
                  <a:schemeClr val="bg1"/>
                </a:solidFill>
              </a:rPr>
              <a:t> -&gt; </a:t>
            </a:r>
            <a:r>
              <a:rPr lang="en-US" sz="3200" b="1" dirty="0">
                <a:solidFill>
                  <a:schemeClr val="bg1"/>
                </a:solidFill>
              </a:rPr>
              <a:t>Save As </a:t>
            </a:r>
            <a:r>
              <a:rPr lang="en-US" sz="3200" dirty="0">
                <a:solidFill>
                  <a:schemeClr val="bg1"/>
                </a:solidFill>
              </a:rPr>
              <a:t>-&gt; Choose JPEG -&gt; </a:t>
            </a:r>
            <a:r>
              <a:rPr lang="en-US" sz="3200" b="1" dirty="0">
                <a:solidFill>
                  <a:schemeClr val="bg1"/>
                </a:solidFill>
              </a:rPr>
              <a:t>Save</a:t>
            </a:r>
            <a:r>
              <a:rPr lang="en-US" sz="3200" dirty="0">
                <a:solidFill>
                  <a:schemeClr val="bg1"/>
                </a:solidFill>
              </a:rPr>
              <a:t> (either All Slides or Just One Slide)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</a:rPr>
              <a:t>Saved Images are </a:t>
            </a:r>
            <a:r>
              <a:rPr lang="en-US" sz="3200" b="1" dirty="0">
                <a:solidFill>
                  <a:schemeClr val="bg1"/>
                </a:solidFill>
              </a:rPr>
              <a:t>ready</a:t>
            </a:r>
            <a:r>
              <a:rPr lang="en-US" sz="3200" dirty="0">
                <a:solidFill>
                  <a:schemeClr val="bg1"/>
                </a:solidFill>
              </a:rPr>
              <a:t> to be published on your Facebook &amp; Instagram accounts </a:t>
            </a:r>
          </a:p>
        </p:txBody>
      </p:sp>
    </p:spTree>
    <p:extLst>
      <p:ext uri="{BB962C8B-B14F-4D97-AF65-F5344CB8AC3E}">
        <p14:creationId xmlns:p14="http://schemas.microsoft.com/office/powerpoint/2010/main" val="16855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949BFAA-3E3A-EA48-A83C-7EF5AFC981D2}"/>
              </a:ext>
            </a:extLst>
          </p:cNvPr>
          <p:cNvSpPr txBox="1"/>
          <p:nvPr/>
        </p:nvSpPr>
        <p:spPr>
          <a:xfrm>
            <a:off x="831976" y="5644597"/>
            <a:ext cx="9136391" cy="3428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Wishing you </a:t>
            </a:r>
            <a:b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</a:b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a delicious…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E6DCAD-815F-1348-B80C-56FAE3ABD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326"/>
            <a:ext cx="21879494" cy="47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53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BC9795-5B95-AC48-BC77-123D65EC64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8883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BA3736-03F5-A843-8CC6-176C2810A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00648" y="-127591"/>
            <a:ext cx="21879494" cy="4720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965166-67E4-E047-8BE7-5639B7B4FDC8}"/>
              </a:ext>
            </a:extLst>
          </p:cNvPr>
          <p:cNvSpPr txBox="1"/>
          <p:nvPr/>
        </p:nvSpPr>
        <p:spPr>
          <a:xfrm>
            <a:off x="190290" y="5263598"/>
            <a:ext cx="9691990" cy="3428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…and a magical holiday season</a:t>
            </a: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5B97F7-9A08-4FF8-BA22-BC35D1DD20D3}"/>
</file>

<file path=customXml/itemProps2.xml><?xml version="1.0" encoding="utf-8"?>
<ds:datastoreItem xmlns:ds="http://schemas.openxmlformats.org/officeDocument/2006/customXml" ds:itemID="{9552A90F-EF8C-4A8D-913F-EFDD42AA6F8B}"/>
</file>

<file path=customXml/itemProps3.xml><?xml version="1.0" encoding="utf-8"?>
<ds:datastoreItem xmlns:ds="http://schemas.openxmlformats.org/officeDocument/2006/customXml" ds:itemID="{C5448E7B-4F30-4073-A73E-B829B6397C8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90</Words>
  <Application>Microsoft Office PowerPoint</Application>
  <PresentationFormat>Custom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Amatic SC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Van Bylen Kateryna</cp:lastModifiedBy>
  <cp:revision>41</cp:revision>
  <dcterms:created xsi:type="dcterms:W3CDTF">2021-03-31T15:02:15Z</dcterms:created>
  <dcterms:modified xsi:type="dcterms:W3CDTF">2021-07-02T09:10:30Z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